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9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CBDC4A-411F-4BF2-A914-EB0809C714C0}" type="datetimeFigureOut">
              <a:rPr lang="ru-RU" smtClean="0"/>
              <a:t>15.04.2021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AD3CEC-A235-41EA-9EAB-79D1FC00F3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30673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AD3CEC-A235-41EA-9EAB-79D1FC00F3AC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3170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3BD7D-8C78-404B-A24B-2FCD86DED269}" type="datetimeFigureOut">
              <a:rPr lang="ru-RU" smtClean="0"/>
              <a:t>15.04.2021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B765E-3BC7-4E3D-8E96-B7E81C722C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27814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3BD7D-8C78-404B-A24B-2FCD86DED269}" type="datetimeFigureOut">
              <a:rPr lang="ru-RU" smtClean="0"/>
              <a:t>15.04.2021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B765E-3BC7-4E3D-8E96-B7E81C722C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70274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3BD7D-8C78-404B-A24B-2FCD86DED269}" type="datetimeFigureOut">
              <a:rPr lang="ru-RU" smtClean="0"/>
              <a:t>15.04.2021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B765E-3BC7-4E3D-8E96-B7E81C722C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57688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3BD7D-8C78-404B-A24B-2FCD86DED269}" type="datetimeFigureOut">
              <a:rPr lang="ru-RU" smtClean="0"/>
              <a:t>15.04.2021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B765E-3BC7-4E3D-8E96-B7E81C722C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64034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3BD7D-8C78-404B-A24B-2FCD86DED269}" type="datetimeFigureOut">
              <a:rPr lang="ru-RU" smtClean="0"/>
              <a:t>15.04.2021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B765E-3BC7-4E3D-8E96-B7E81C722C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30689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3BD7D-8C78-404B-A24B-2FCD86DED269}" type="datetimeFigureOut">
              <a:rPr lang="ru-RU" smtClean="0"/>
              <a:t>15.04.2021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B765E-3BC7-4E3D-8E96-B7E81C722C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76367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3BD7D-8C78-404B-A24B-2FCD86DED269}" type="datetimeFigureOut">
              <a:rPr lang="ru-RU" smtClean="0"/>
              <a:t>15.04.2021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B765E-3BC7-4E3D-8E96-B7E81C722C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07874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3BD7D-8C78-404B-A24B-2FCD86DED269}" type="datetimeFigureOut">
              <a:rPr lang="ru-RU" smtClean="0"/>
              <a:t>15.04.2021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B765E-3BC7-4E3D-8E96-B7E81C722C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81736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3BD7D-8C78-404B-A24B-2FCD86DED269}" type="datetimeFigureOut">
              <a:rPr lang="ru-RU" smtClean="0"/>
              <a:t>15.04.2021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B765E-3BC7-4E3D-8E96-B7E81C722C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37030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3BD7D-8C78-404B-A24B-2FCD86DED269}" type="datetimeFigureOut">
              <a:rPr lang="ru-RU" smtClean="0"/>
              <a:t>15.04.2021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B765E-3BC7-4E3D-8E96-B7E81C722C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91089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3BD7D-8C78-404B-A24B-2FCD86DED269}" type="datetimeFigureOut">
              <a:rPr lang="ru-RU" smtClean="0"/>
              <a:t>15.04.2021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B765E-3BC7-4E3D-8E96-B7E81C722C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12964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53BD7D-8C78-404B-A24B-2FCD86DED269}" type="datetimeFigureOut">
              <a:rPr lang="ru-RU" smtClean="0"/>
              <a:t>15.04.2021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7B765E-3BC7-4E3D-8E96-B7E81C722C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05219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358" b="29912"/>
          <a:stretch/>
        </p:blipFill>
        <p:spPr bwMode="auto">
          <a:xfrm>
            <a:off x="235309" y="1052736"/>
            <a:ext cx="8496944" cy="5641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Стрелка влево 3"/>
          <p:cNvSpPr/>
          <p:nvPr/>
        </p:nvSpPr>
        <p:spPr>
          <a:xfrm rot="5400000">
            <a:off x="3963514" y="3556805"/>
            <a:ext cx="864096" cy="176438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Двойная стрелка влево/вправо 5"/>
          <p:cNvSpPr/>
          <p:nvPr/>
        </p:nvSpPr>
        <p:spPr>
          <a:xfrm>
            <a:off x="2051720" y="2973037"/>
            <a:ext cx="4392488" cy="121158"/>
          </a:xfrm>
          <a:prstGeom prst="left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C00000"/>
              </a:solidFill>
            </a:endParaRPr>
          </a:p>
        </p:txBody>
      </p:sp>
      <p:sp>
        <p:nvSpPr>
          <p:cNvPr id="7" name="Стрелка вниз 6"/>
          <p:cNvSpPr/>
          <p:nvPr/>
        </p:nvSpPr>
        <p:spPr>
          <a:xfrm>
            <a:off x="4307343" y="4221088"/>
            <a:ext cx="176438" cy="1338448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>
            <a:off x="1908880" y="3573016"/>
            <a:ext cx="242316" cy="504056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>
            <a:off x="1930562" y="4638284"/>
            <a:ext cx="242316" cy="504056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6660232" y="3212976"/>
            <a:ext cx="1080120" cy="51364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6660232" y="3111351"/>
            <a:ext cx="1440160" cy="646331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Парк «Детство»</a:t>
            </a:r>
            <a:endParaRPr lang="ru-RU" dirty="0"/>
          </a:p>
        </p:txBody>
      </p:sp>
      <p:sp>
        <p:nvSpPr>
          <p:cNvPr id="12" name="Равно 11"/>
          <p:cNvSpPr/>
          <p:nvPr/>
        </p:nvSpPr>
        <p:spPr>
          <a:xfrm>
            <a:off x="1576217" y="3018180"/>
            <a:ext cx="457200" cy="268068"/>
          </a:xfrm>
          <a:prstGeom prst="mathEqual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Равно 13"/>
          <p:cNvSpPr/>
          <p:nvPr/>
        </p:nvSpPr>
        <p:spPr>
          <a:xfrm>
            <a:off x="1509759" y="4890312"/>
            <a:ext cx="457200" cy="268068"/>
          </a:xfrm>
          <a:prstGeom prst="mathEqual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1796" y="3018180"/>
            <a:ext cx="207963" cy="201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4928" y="4956767"/>
            <a:ext cx="207963" cy="201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1458909" y="332656"/>
            <a:ext cx="72733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Схема безопасного маршрута «Дом-школа-дом»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458412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11</Words>
  <Application>Microsoft Office PowerPoint</Application>
  <PresentationFormat>Экран (4:3)</PresentationFormat>
  <Paragraphs>3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Ирина</dc:creator>
  <cp:lastModifiedBy>Ирина</cp:lastModifiedBy>
  <cp:revision>2</cp:revision>
  <dcterms:created xsi:type="dcterms:W3CDTF">2021-04-15T05:51:27Z</dcterms:created>
  <dcterms:modified xsi:type="dcterms:W3CDTF">2021-04-15T06:06:29Z</dcterms:modified>
</cp:coreProperties>
</file>